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6E"/>
    <a:srgbClr val="FFE464"/>
    <a:srgbClr val="97E4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2" autoAdjust="0"/>
    <p:restoredTop sz="94652" autoAdjust="0"/>
  </p:normalViewPr>
  <p:slideViewPr>
    <p:cSldViewPr>
      <p:cViewPr varScale="1">
        <p:scale>
          <a:sx n="86" d="100"/>
          <a:sy n="86" d="100"/>
        </p:scale>
        <p:origin x="186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6739A-5581-4EAD-A58D-A9275F40202A}" type="datetimeFigureOut">
              <a:rPr lang="de-CH" smtClean="0"/>
              <a:t>11.02.2020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AD1E5-CF93-461B-B35E-989F63AFBA4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790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6739A-5581-4EAD-A58D-A9275F40202A}" type="datetimeFigureOut">
              <a:rPr lang="de-CH" smtClean="0"/>
              <a:t>11.02.2020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AD1E5-CF93-461B-B35E-989F63AFBA4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5486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81E4B566-0E9A-4BA1-8CA5-537E7B8EB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26" y="4273921"/>
            <a:ext cx="6400800" cy="17526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D04ACC1-81E2-4A13-B287-2122012D4356}"/>
              </a:ext>
            </a:extLst>
          </p:cNvPr>
          <p:cNvSpPr/>
          <p:nvPr/>
        </p:nvSpPr>
        <p:spPr>
          <a:xfrm>
            <a:off x="1228633" y="1908719"/>
            <a:ext cx="6537716" cy="465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E4F7F73-1796-43BB-A8F9-CD8DF6427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27" y="3789375"/>
            <a:ext cx="288603" cy="30062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EAE1B82-58C9-480C-86CB-50C6BFC88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27" y="4402403"/>
            <a:ext cx="286537" cy="29873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76EC64E-7B78-4FA8-9EB8-6782A3DCB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13" y="3483810"/>
            <a:ext cx="286537" cy="29873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7EDFCD1-925C-497A-9D15-0A4C58FCB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65" y="4096838"/>
            <a:ext cx="286537" cy="29873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5C8C6E4-DEA2-41A6-A2EF-F3199475A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9" y="4341277"/>
            <a:ext cx="286537" cy="29873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0665640-3CBB-415F-89C0-0D08BEF29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54" y="4695050"/>
            <a:ext cx="286537" cy="29873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9C918A8-30B8-4FBD-A301-2CA1A1D1F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0" y="4709486"/>
            <a:ext cx="286537" cy="29873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69546B6-930E-461D-BFB5-2E4143BB6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90" y="3369892"/>
            <a:ext cx="286537" cy="29873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795FA33-3DCC-4BC3-8CBD-B62167464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73" y="3692715"/>
            <a:ext cx="286537" cy="29873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E662FCA-BEA2-4BF0-8AA6-3A7C8ECB5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53" y="4011984"/>
            <a:ext cx="286537" cy="29873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0701007-3292-4938-A109-CEE2DC6DF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19" y="3483810"/>
            <a:ext cx="286537" cy="29873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9D85DB6-AA12-4B2B-914A-07B884426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13" y="3842080"/>
            <a:ext cx="286537" cy="29873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9C90F7B-C874-4074-9097-29D9D5DEB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45" y="4161349"/>
            <a:ext cx="286537" cy="29873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47FFA4B-A5A9-4B29-A4F2-5AF06CF09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37" y="4518164"/>
            <a:ext cx="286537" cy="29873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88D0A95F-A57B-4BEA-A21B-8BAD891E4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754" y="1898120"/>
            <a:ext cx="291483" cy="30362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FE184271-3E64-4DE7-9F96-38ABFE43C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454" y="2245957"/>
            <a:ext cx="292633" cy="304826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6B7FC1ED-048D-41AE-ADAE-292D85878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913" y="1896922"/>
            <a:ext cx="292633" cy="304826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809D4303-8FA7-4DFB-82A1-1B83FA6C0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67" y="2232311"/>
            <a:ext cx="292633" cy="304826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699911F1-D53E-48D3-ABBF-2E37E5280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587" y="1896922"/>
            <a:ext cx="292633" cy="304826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3AE29BCD-A40B-44A6-94D5-251543D0C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604" y="2216193"/>
            <a:ext cx="292633" cy="304826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E8F03D37-7862-4671-AB8F-1C5A742AC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456" y="2616755"/>
            <a:ext cx="300628" cy="296619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1FFEA4C7-3C16-48AB-9BA8-17463C156F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325" y="2612706"/>
            <a:ext cx="298730" cy="29873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A06B2DE7-3AA0-4DC2-B824-26C59DCC89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362" y="2967071"/>
            <a:ext cx="294531" cy="30260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3B91D7E0-24FB-44D7-8885-865D406118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860" y="2978552"/>
            <a:ext cx="292633" cy="29873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F2264FB0-8B30-4E5A-97D9-2AF03B9912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753" y="5082369"/>
            <a:ext cx="312821" cy="304902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4DF0B86C-211B-47CF-B6A1-AF0F1704DF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9933" y="5426549"/>
            <a:ext cx="310923" cy="304826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BC11E1B0-6FDA-4F7E-B3A5-158597E4F4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267" y="5430647"/>
            <a:ext cx="310923" cy="304826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B554737D-5D4D-4615-98FE-3E014DC300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1680" y="5430647"/>
            <a:ext cx="310923" cy="304826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C4B1CD4E-569E-43FC-8BB6-8324BFBEA8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742" y="5091322"/>
            <a:ext cx="310923" cy="304826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F15768F4-3345-4D7C-895F-FDDC317B18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5657" y="5089493"/>
            <a:ext cx="310923" cy="304826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0BB6D55B-6B09-49D0-BAF9-0AFD52F6DA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4368" y="5831171"/>
            <a:ext cx="337207" cy="298448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A83E8ABB-5980-499C-96F5-FE3DE15441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271" y="5830889"/>
            <a:ext cx="335309" cy="298730"/>
          </a:xfrm>
          <a:prstGeom prst="rect">
            <a:avLst/>
          </a:prstGeom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D2817008-A119-4566-ABA8-EE4857DB44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0409" y="5823277"/>
            <a:ext cx="335309" cy="29873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560360BF-C894-40EF-8038-92BA7B5E24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6160" y="6184959"/>
            <a:ext cx="297579" cy="301601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A4803F97-8174-4B62-AD59-D64C892050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3679" y="2033718"/>
            <a:ext cx="262450" cy="265772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1991EB5D-60FD-4DAF-82FA-432929B809C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19035" y="2349283"/>
            <a:ext cx="262151" cy="26215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566D8D3B-2FF0-48A8-83B9-A4814A086C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43555" y="2351113"/>
            <a:ext cx="262151" cy="262151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3CA8289B-7489-4091-B616-D469C6D667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06492" y="2351113"/>
            <a:ext cx="262150" cy="262151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08DECC0F-C54E-4587-9E9D-2858886787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83717" y="2033717"/>
            <a:ext cx="262151" cy="262151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92868721-5106-41AC-8DD4-1F922605BA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07297" y="2033718"/>
            <a:ext cx="262151" cy="262151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C446A600-6BFC-4DD6-9907-87CAAC501A1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68732" y="2758201"/>
            <a:ext cx="294531" cy="302600"/>
          </a:xfrm>
          <a:prstGeom prst="rect">
            <a:avLst/>
          </a:prstGeom>
        </p:spPr>
      </p:pic>
      <p:pic>
        <p:nvPicPr>
          <p:cNvPr id="48" name="Grafik 47">
            <a:extLst>
              <a:ext uri="{FF2B5EF4-FFF2-40B4-BE49-F238E27FC236}">
                <a16:creationId xmlns:a16="http://schemas.microsoft.com/office/drawing/2014/main" id="{C1D43AC9-59EB-40CF-9091-F9BE379E02C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74282" y="3133438"/>
            <a:ext cx="292633" cy="298730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2F521BE5-6BA1-466D-B361-725990E9C1F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20426" y="3129149"/>
            <a:ext cx="292633" cy="298730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id="{10279351-C765-4B65-BF7F-7551A4C7255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90691" y="3120306"/>
            <a:ext cx="292633" cy="298730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E2408053-26F3-4AA2-9B86-79D8C36BFBD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94248" y="2777247"/>
            <a:ext cx="292633" cy="298730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id="{810FF6FA-61DD-4F3C-AE65-85A145C301F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32439" y="2756508"/>
            <a:ext cx="292633" cy="298730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EDC779A2-4785-4D45-AFAE-016854840BE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94247" y="3504158"/>
            <a:ext cx="292633" cy="298730"/>
          </a:xfrm>
          <a:prstGeom prst="rect">
            <a:avLst/>
          </a:prstGeom>
        </p:spPr>
      </p:pic>
      <p:pic>
        <p:nvPicPr>
          <p:cNvPr id="54" name="Grafik 53">
            <a:extLst>
              <a:ext uri="{FF2B5EF4-FFF2-40B4-BE49-F238E27FC236}">
                <a16:creationId xmlns:a16="http://schemas.microsoft.com/office/drawing/2014/main" id="{7217E88B-A133-456D-8CC1-A7F192E4BE0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28313" y="3487123"/>
            <a:ext cx="292633" cy="298730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5B62C4BD-ADDA-47F6-AACE-D86297A7906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93679" y="3478541"/>
            <a:ext cx="292633" cy="298730"/>
          </a:xfrm>
          <a:prstGeom prst="rect">
            <a:avLst/>
          </a:prstGeom>
        </p:spPr>
      </p:pic>
      <p:pic>
        <p:nvPicPr>
          <p:cNvPr id="56" name="Grafik 55">
            <a:extLst>
              <a:ext uri="{FF2B5EF4-FFF2-40B4-BE49-F238E27FC236}">
                <a16:creationId xmlns:a16="http://schemas.microsoft.com/office/drawing/2014/main" id="{6B4362C0-181B-40E4-97EF-A31599DC037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85745" y="3859748"/>
            <a:ext cx="297579" cy="301601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B4E07024-3ED9-4ED2-B819-2EAE25A0CFE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02706" y="4243155"/>
            <a:ext cx="292633" cy="304826"/>
          </a:xfrm>
          <a:prstGeom prst="rect">
            <a:avLst/>
          </a:prstGeom>
        </p:spPr>
      </p:pic>
      <p:pic>
        <p:nvPicPr>
          <p:cNvPr id="58" name="Grafik 57">
            <a:extLst>
              <a:ext uri="{FF2B5EF4-FFF2-40B4-BE49-F238E27FC236}">
                <a16:creationId xmlns:a16="http://schemas.microsoft.com/office/drawing/2014/main" id="{64E2C08B-E50B-4448-B71E-7B0ABF60A57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36239" y="4246942"/>
            <a:ext cx="292633" cy="304826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id="{6D017F7E-FA5A-41AE-8C88-7E69166E6C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90691" y="4217983"/>
            <a:ext cx="292633" cy="304826"/>
          </a:xfrm>
          <a:prstGeom prst="rect">
            <a:avLst/>
          </a:prstGeom>
        </p:spPr>
      </p:pic>
      <p:pic>
        <p:nvPicPr>
          <p:cNvPr id="60" name="Grafik 59">
            <a:extLst>
              <a:ext uri="{FF2B5EF4-FFF2-40B4-BE49-F238E27FC236}">
                <a16:creationId xmlns:a16="http://schemas.microsoft.com/office/drawing/2014/main" id="{732AC3DA-126B-4803-9C88-EDE4152652B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84275" y="3874878"/>
            <a:ext cx="292633" cy="304826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F4A4156E-0070-4511-90C4-64FAD26238E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36240" y="3864766"/>
            <a:ext cx="292633" cy="304826"/>
          </a:xfrm>
          <a:prstGeom prst="rect">
            <a:avLst/>
          </a:prstGeom>
        </p:spPr>
      </p:pic>
      <p:pic>
        <p:nvPicPr>
          <p:cNvPr id="62" name="Grafik 61">
            <a:extLst>
              <a:ext uri="{FF2B5EF4-FFF2-40B4-BE49-F238E27FC236}">
                <a16:creationId xmlns:a16="http://schemas.microsoft.com/office/drawing/2014/main" id="{A5A141A7-40DA-4F3E-9229-10CB644AF25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93060" y="4623565"/>
            <a:ext cx="321965" cy="318039"/>
          </a:xfrm>
          <a:prstGeom prst="rect">
            <a:avLst/>
          </a:prstGeom>
        </p:spPr>
      </p:pic>
      <p:pic>
        <p:nvPicPr>
          <p:cNvPr id="63" name="Grafik 62">
            <a:extLst>
              <a:ext uri="{FF2B5EF4-FFF2-40B4-BE49-F238E27FC236}">
                <a16:creationId xmlns:a16="http://schemas.microsoft.com/office/drawing/2014/main" id="{45DBFCF9-C0A5-4316-9EA2-FF48112E831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95919" y="4996927"/>
            <a:ext cx="323116" cy="317019"/>
          </a:xfrm>
          <a:prstGeom prst="rect">
            <a:avLst/>
          </a:prstGeom>
        </p:spPr>
      </p:pic>
      <p:pic>
        <p:nvPicPr>
          <p:cNvPr id="64" name="Grafik 63">
            <a:extLst>
              <a:ext uri="{FF2B5EF4-FFF2-40B4-BE49-F238E27FC236}">
                <a16:creationId xmlns:a16="http://schemas.microsoft.com/office/drawing/2014/main" id="{2192F69F-EA85-4FD7-9E5F-70CBB7F249E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83355" y="4999071"/>
            <a:ext cx="323116" cy="317019"/>
          </a:xfrm>
          <a:prstGeom prst="rect">
            <a:avLst/>
          </a:prstGeom>
        </p:spPr>
      </p:pic>
      <p:pic>
        <p:nvPicPr>
          <p:cNvPr id="65" name="Grafik 64">
            <a:extLst>
              <a:ext uri="{FF2B5EF4-FFF2-40B4-BE49-F238E27FC236}">
                <a16:creationId xmlns:a16="http://schemas.microsoft.com/office/drawing/2014/main" id="{BC2709F8-8755-4F87-A764-D4FD150BFF5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95919" y="4629118"/>
            <a:ext cx="323116" cy="317019"/>
          </a:xfrm>
          <a:prstGeom prst="rect">
            <a:avLst/>
          </a:prstGeom>
        </p:spPr>
      </p:pic>
      <p:pic>
        <p:nvPicPr>
          <p:cNvPr id="66" name="Grafik 65">
            <a:extLst>
              <a:ext uri="{FF2B5EF4-FFF2-40B4-BE49-F238E27FC236}">
                <a16:creationId xmlns:a16="http://schemas.microsoft.com/office/drawing/2014/main" id="{9457F0F7-4D5D-4BA5-AEC1-DF0C1AEE6DB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00617" y="5400113"/>
            <a:ext cx="322200" cy="326278"/>
          </a:xfrm>
          <a:prstGeom prst="rect">
            <a:avLst/>
          </a:prstGeom>
        </p:spPr>
      </p:pic>
      <p:pic>
        <p:nvPicPr>
          <p:cNvPr id="67" name="Grafik 66">
            <a:extLst>
              <a:ext uri="{FF2B5EF4-FFF2-40B4-BE49-F238E27FC236}">
                <a16:creationId xmlns:a16="http://schemas.microsoft.com/office/drawing/2014/main" id="{154BCFDC-64B3-433B-AE01-56C3E4EED8D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20844" y="5409611"/>
            <a:ext cx="312821" cy="316780"/>
          </a:xfrm>
          <a:prstGeom prst="rect">
            <a:avLst/>
          </a:prstGeom>
        </p:spPr>
      </p:pic>
      <p:pic>
        <p:nvPicPr>
          <p:cNvPr id="69" name="Grafik 68">
            <a:extLst>
              <a:ext uri="{FF2B5EF4-FFF2-40B4-BE49-F238E27FC236}">
                <a16:creationId xmlns:a16="http://schemas.microsoft.com/office/drawing/2014/main" id="{EA59EC4C-2FD5-425B-99BC-603C7B143A2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90691" y="5777695"/>
            <a:ext cx="323116" cy="329213"/>
          </a:xfrm>
          <a:prstGeom prst="rect">
            <a:avLst/>
          </a:prstGeom>
        </p:spPr>
      </p:pic>
      <p:pic>
        <p:nvPicPr>
          <p:cNvPr id="70" name="Grafik 69">
            <a:extLst>
              <a:ext uri="{FF2B5EF4-FFF2-40B4-BE49-F238E27FC236}">
                <a16:creationId xmlns:a16="http://schemas.microsoft.com/office/drawing/2014/main" id="{0B999A07-C8E4-43AD-8D14-247D363BCE5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32521" y="5795208"/>
            <a:ext cx="323116" cy="329213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12C72C72-A70F-4DAD-8C84-611EDA78F1A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249809" y="5792794"/>
            <a:ext cx="323116" cy="329213"/>
          </a:xfrm>
          <a:prstGeom prst="rect">
            <a:avLst/>
          </a:prstGeom>
        </p:spPr>
      </p:pic>
      <p:pic>
        <p:nvPicPr>
          <p:cNvPr id="72" name="Grafik 71">
            <a:extLst>
              <a:ext uri="{FF2B5EF4-FFF2-40B4-BE49-F238E27FC236}">
                <a16:creationId xmlns:a16="http://schemas.microsoft.com/office/drawing/2014/main" id="{D8C82FF1-610B-46C9-848D-7A65C0A87D7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189442" y="729078"/>
            <a:ext cx="933340" cy="933340"/>
          </a:xfrm>
          <a:prstGeom prst="rect">
            <a:avLst/>
          </a:prstGeom>
        </p:spPr>
      </p:pic>
      <p:pic>
        <p:nvPicPr>
          <p:cNvPr id="73" name="Grafik 72">
            <a:extLst>
              <a:ext uri="{FF2B5EF4-FFF2-40B4-BE49-F238E27FC236}">
                <a16:creationId xmlns:a16="http://schemas.microsoft.com/office/drawing/2014/main" id="{9814AECB-99AC-4862-BF75-63A5D219C56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175077" y="1298714"/>
            <a:ext cx="518205" cy="469433"/>
          </a:xfrm>
          <a:prstGeom prst="rect">
            <a:avLst/>
          </a:prstGeom>
        </p:spPr>
      </p:pic>
      <p:pic>
        <p:nvPicPr>
          <p:cNvPr id="74" name="Grafik 73">
            <a:extLst>
              <a:ext uri="{FF2B5EF4-FFF2-40B4-BE49-F238E27FC236}">
                <a16:creationId xmlns:a16="http://schemas.microsoft.com/office/drawing/2014/main" id="{084F54C6-5B45-49A8-8CF0-FAF0182895C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970755" y="1343130"/>
            <a:ext cx="518205" cy="469433"/>
          </a:xfrm>
          <a:prstGeom prst="rect">
            <a:avLst/>
          </a:prstGeom>
        </p:spPr>
      </p:pic>
      <p:pic>
        <p:nvPicPr>
          <p:cNvPr id="75" name="Grafik 74">
            <a:extLst>
              <a:ext uri="{FF2B5EF4-FFF2-40B4-BE49-F238E27FC236}">
                <a16:creationId xmlns:a16="http://schemas.microsoft.com/office/drawing/2014/main" id="{E2DA2E26-3168-4C78-AF27-0589853693F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10546" y="792966"/>
            <a:ext cx="1255964" cy="318714"/>
          </a:xfrm>
          <a:prstGeom prst="rect">
            <a:avLst/>
          </a:prstGeom>
        </p:spPr>
      </p:pic>
      <p:sp>
        <p:nvSpPr>
          <p:cNvPr id="78" name="Textfeld 77">
            <a:extLst>
              <a:ext uri="{FF2B5EF4-FFF2-40B4-BE49-F238E27FC236}">
                <a16:creationId xmlns:a16="http://schemas.microsoft.com/office/drawing/2014/main" id="{16B90F7E-35CD-46C8-AA1C-7234BE3A5F26}"/>
              </a:ext>
            </a:extLst>
          </p:cNvPr>
          <p:cNvSpPr txBox="1"/>
          <p:nvPr/>
        </p:nvSpPr>
        <p:spPr>
          <a:xfrm>
            <a:off x="5740335" y="778069"/>
            <a:ext cx="1110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/>
              <a:t>Xylophon</a:t>
            </a:r>
          </a:p>
        </p:txBody>
      </p:sp>
      <p:pic>
        <p:nvPicPr>
          <p:cNvPr id="79" name="Grafik 78">
            <a:extLst>
              <a:ext uri="{FF2B5EF4-FFF2-40B4-BE49-F238E27FC236}">
                <a16:creationId xmlns:a16="http://schemas.microsoft.com/office/drawing/2014/main" id="{C0FC3217-9AE3-40E9-802F-783730555AD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460900" y="1411581"/>
            <a:ext cx="933339" cy="304826"/>
          </a:xfrm>
          <a:prstGeom prst="rect">
            <a:avLst/>
          </a:prstGeom>
        </p:spPr>
      </p:pic>
      <p:sp>
        <p:nvSpPr>
          <p:cNvPr id="80" name="Textfeld 79">
            <a:extLst>
              <a:ext uri="{FF2B5EF4-FFF2-40B4-BE49-F238E27FC236}">
                <a16:creationId xmlns:a16="http://schemas.microsoft.com/office/drawing/2014/main" id="{FC24A913-6999-44EF-90B8-1E7C37D3535B}"/>
              </a:ext>
            </a:extLst>
          </p:cNvPr>
          <p:cNvSpPr txBox="1"/>
          <p:nvPr/>
        </p:nvSpPr>
        <p:spPr>
          <a:xfrm>
            <a:off x="5490654" y="1440883"/>
            <a:ext cx="889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/>
              <a:t>Glockenspiel</a:t>
            </a:r>
          </a:p>
        </p:txBody>
      </p:sp>
      <p:pic>
        <p:nvPicPr>
          <p:cNvPr id="81" name="Grafik 80">
            <a:extLst>
              <a:ext uri="{FF2B5EF4-FFF2-40B4-BE49-F238E27FC236}">
                <a16:creationId xmlns:a16="http://schemas.microsoft.com/office/drawing/2014/main" id="{415AABAC-619A-4F1C-B6E8-9B8ACFD6160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91680" y="692696"/>
            <a:ext cx="1974416" cy="418218"/>
          </a:xfrm>
          <a:prstGeom prst="rect">
            <a:avLst/>
          </a:prstGeom>
        </p:spPr>
      </p:pic>
      <p:sp>
        <p:nvSpPr>
          <p:cNvPr id="82" name="Textfeld 81">
            <a:extLst>
              <a:ext uri="{FF2B5EF4-FFF2-40B4-BE49-F238E27FC236}">
                <a16:creationId xmlns:a16="http://schemas.microsoft.com/office/drawing/2014/main" id="{824E7EFD-F7D7-4CDE-BAF7-5A464242AD8C}"/>
              </a:ext>
            </a:extLst>
          </p:cNvPr>
          <p:cNvSpPr txBox="1"/>
          <p:nvPr/>
        </p:nvSpPr>
        <p:spPr>
          <a:xfrm>
            <a:off x="2025927" y="709132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Marimbaphon</a:t>
            </a:r>
          </a:p>
        </p:txBody>
      </p:sp>
      <p:pic>
        <p:nvPicPr>
          <p:cNvPr id="83" name="Grafik 82">
            <a:extLst>
              <a:ext uri="{FF2B5EF4-FFF2-40B4-BE49-F238E27FC236}">
                <a16:creationId xmlns:a16="http://schemas.microsoft.com/office/drawing/2014/main" id="{D3492D5E-1B89-4D69-BF3A-F892EC0BBC4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339048" y="650886"/>
            <a:ext cx="1244670" cy="328599"/>
          </a:xfrm>
          <a:prstGeom prst="rect">
            <a:avLst/>
          </a:prstGeom>
        </p:spPr>
      </p:pic>
      <p:sp>
        <p:nvSpPr>
          <p:cNvPr id="84" name="Textfeld 83">
            <a:extLst>
              <a:ext uri="{FF2B5EF4-FFF2-40B4-BE49-F238E27FC236}">
                <a16:creationId xmlns:a16="http://schemas.microsoft.com/office/drawing/2014/main" id="{FC26EE14-6E99-443A-8516-E3C14512F73A}"/>
              </a:ext>
            </a:extLst>
          </p:cNvPr>
          <p:cNvSpPr txBox="1"/>
          <p:nvPr/>
        </p:nvSpPr>
        <p:spPr>
          <a:xfrm>
            <a:off x="7479451" y="633716"/>
            <a:ext cx="1052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/>
              <a:t>Vibraphon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5B5BB95E-ED87-49C1-B3CF-C26168A2DDA1}"/>
              </a:ext>
            </a:extLst>
          </p:cNvPr>
          <p:cNvSpPr/>
          <p:nvPr/>
        </p:nvSpPr>
        <p:spPr>
          <a:xfrm>
            <a:off x="3954362" y="6184959"/>
            <a:ext cx="1122778" cy="224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/>
              <a:t>DIRIGENT/IN</a:t>
            </a:r>
          </a:p>
        </p:txBody>
      </p:sp>
      <p:pic>
        <p:nvPicPr>
          <p:cNvPr id="87" name="Grafik 86">
            <a:extLst>
              <a:ext uri="{FF2B5EF4-FFF2-40B4-BE49-F238E27FC236}">
                <a16:creationId xmlns:a16="http://schemas.microsoft.com/office/drawing/2014/main" id="{D5D79A31-3502-475E-8924-435F1990B38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66927" y="1206166"/>
            <a:ext cx="518205" cy="469433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E22795C0-2715-47C2-B8B6-6F84328E1A2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92177" y="1244054"/>
            <a:ext cx="440445" cy="440445"/>
          </a:xfrm>
          <a:prstGeom prst="rect">
            <a:avLst/>
          </a:prstGeom>
        </p:spPr>
      </p:pic>
      <p:pic>
        <p:nvPicPr>
          <p:cNvPr id="89" name="Grafik 88">
            <a:extLst>
              <a:ext uri="{FF2B5EF4-FFF2-40B4-BE49-F238E27FC236}">
                <a16:creationId xmlns:a16="http://schemas.microsoft.com/office/drawing/2014/main" id="{F702A323-C3CF-4102-90F5-6ACD3D98072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292056" y="1363099"/>
            <a:ext cx="397105" cy="405048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270CFBF7-5CF0-4D9E-B202-DCCF7FF2607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130439" y="1204907"/>
            <a:ext cx="304826" cy="310923"/>
          </a:xfrm>
          <a:prstGeom prst="rect">
            <a:avLst/>
          </a:prstGeom>
        </p:spPr>
      </p:pic>
      <p:pic>
        <p:nvPicPr>
          <p:cNvPr id="91" name="Grafik 90">
            <a:extLst>
              <a:ext uri="{FF2B5EF4-FFF2-40B4-BE49-F238E27FC236}">
                <a16:creationId xmlns:a16="http://schemas.microsoft.com/office/drawing/2014/main" id="{18B18ECE-93A8-4AA0-AB80-6BB8DFDEF32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758463" y="1403416"/>
            <a:ext cx="342994" cy="349854"/>
          </a:xfrm>
          <a:prstGeom prst="rect">
            <a:avLst/>
          </a:prstGeom>
        </p:spPr>
      </p:pic>
      <p:sp>
        <p:nvSpPr>
          <p:cNvPr id="92" name="Textfeld 91">
            <a:extLst>
              <a:ext uri="{FF2B5EF4-FFF2-40B4-BE49-F238E27FC236}">
                <a16:creationId xmlns:a16="http://schemas.microsoft.com/office/drawing/2014/main" id="{A2B978F7-C1CF-49DA-94E3-CB34F8270CD1}"/>
              </a:ext>
            </a:extLst>
          </p:cNvPr>
          <p:cNvSpPr txBox="1"/>
          <p:nvPr/>
        </p:nvSpPr>
        <p:spPr>
          <a:xfrm>
            <a:off x="6850778" y="129122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CB76A3C6-8D50-4B65-A355-D60A0E162A6C}"/>
              </a:ext>
            </a:extLst>
          </p:cNvPr>
          <p:cNvSpPr txBox="1"/>
          <p:nvPr/>
        </p:nvSpPr>
        <p:spPr>
          <a:xfrm>
            <a:off x="7339047" y="1393570"/>
            <a:ext cx="28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E13DA849-9374-4F5C-8A53-618DEE66602C}"/>
              </a:ext>
            </a:extLst>
          </p:cNvPr>
          <p:cNvSpPr txBox="1"/>
          <p:nvPr/>
        </p:nvSpPr>
        <p:spPr>
          <a:xfrm>
            <a:off x="7795232" y="141635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4922D16F-B6F3-4DBE-BE67-48A4536527F9}"/>
              </a:ext>
            </a:extLst>
          </p:cNvPr>
          <p:cNvSpPr txBox="1"/>
          <p:nvPr/>
        </p:nvSpPr>
        <p:spPr>
          <a:xfrm>
            <a:off x="8147481" y="119393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T</a:t>
            </a:r>
          </a:p>
        </p:txBody>
      </p:sp>
      <p:sp>
        <p:nvSpPr>
          <p:cNvPr id="96" name="Textfeld 95">
            <a:extLst>
              <a:ext uri="{FF2B5EF4-FFF2-40B4-BE49-F238E27FC236}">
                <a16:creationId xmlns:a16="http://schemas.microsoft.com/office/drawing/2014/main" id="{2CFC80C9-2116-470A-9E51-54EE19962116}"/>
              </a:ext>
            </a:extLst>
          </p:cNvPr>
          <p:cNvSpPr txBox="1"/>
          <p:nvPr/>
        </p:nvSpPr>
        <p:spPr>
          <a:xfrm>
            <a:off x="251520" y="188640"/>
            <a:ext cx="853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Regionalmusiktag 2020 Fulenbach – Verein:_____________________________________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3174170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Erwin Ritzmann</dc:creator>
  <cp:lastModifiedBy>Christoph Egger</cp:lastModifiedBy>
  <cp:revision>53</cp:revision>
  <dcterms:created xsi:type="dcterms:W3CDTF">2018-04-05T05:51:25Z</dcterms:created>
  <dcterms:modified xsi:type="dcterms:W3CDTF">2020-02-11T12:47:35Z</dcterms:modified>
</cp:coreProperties>
</file>