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" initials="M" lastIdx="1" clrIdx="0">
    <p:extLst>
      <p:ext uri="{19B8F6BF-5375-455C-9EA6-DF929625EA0E}">
        <p15:presenceInfo xmlns:p15="http://schemas.microsoft.com/office/powerpoint/2012/main" userId="Marc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6E"/>
    <a:srgbClr val="FFE464"/>
    <a:srgbClr val="97E4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2" autoAdjust="0"/>
    <p:restoredTop sz="94652" autoAdjust="0"/>
  </p:normalViewPr>
  <p:slideViewPr>
    <p:cSldViewPr>
      <p:cViewPr varScale="1">
        <p:scale>
          <a:sx n="86" d="100"/>
          <a:sy n="86" d="100"/>
        </p:scale>
        <p:origin x="186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6739A-5581-4EAD-A58D-A9275F40202A}" type="datetimeFigureOut">
              <a:rPr lang="de-CH" smtClean="0"/>
              <a:t>11.02.2020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AD1E5-CF93-461B-B35E-989F63AFBA4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790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6739A-5581-4EAD-A58D-A9275F40202A}" type="datetimeFigureOut">
              <a:rPr lang="de-CH" smtClean="0"/>
              <a:t>11.02.2020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AD1E5-CF93-461B-B35E-989F63AFBA4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486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2D04ACC1-81E2-4A13-B287-2122012D4356}"/>
              </a:ext>
            </a:extLst>
          </p:cNvPr>
          <p:cNvSpPr/>
          <p:nvPr/>
        </p:nvSpPr>
        <p:spPr>
          <a:xfrm>
            <a:off x="1276244" y="2155304"/>
            <a:ext cx="6537716" cy="465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5B5BB95E-ED87-49C1-B3CF-C26168A2DDA1}"/>
              </a:ext>
            </a:extLst>
          </p:cNvPr>
          <p:cNvSpPr/>
          <p:nvPr/>
        </p:nvSpPr>
        <p:spPr>
          <a:xfrm>
            <a:off x="3954362" y="6184959"/>
            <a:ext cx="1122778" cy="224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/>
              <a:t>DIRIGENT/IN</a:t>
            </a:r>
          </a:p>
        </p:txBody>
      </p:sp>
      <p:pic>
        <p:nvPicPr>
          <p:cNvPr id="109" name="Grafik 108">
            <a:extLst>
              <a:ext uri="{FF2B5EF4-FFF2-40B4-BE49-F238E27FC236}">
                <a16:creationId xmlns:a16="http://schemas.microsoft.com/office/drawing/2014/main" id="{A7809C3E-A8CF-4FD9-BBA5-1AC7C8A50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33" y="4659216"/>
            <a:ext cx="408467" cy="499915"/>
          </a:xfrm>
          <a:prstGeom prst="rect">
            <a:avLst/>
          </a:prstGeom>
        </p:spPr>
      </p:pic>
      <p:pic>
        <p:nvPicPr>
          <p:cNvPr id="110" name="Grafik 109">
            <a:extLst>
              <a:ext uri="{FF2B5EF4-FFF2-40B4-BE49-F238E27FC236}">
                <a16:creationId xmlns:a16="http://schemas.microsoft.com/office/drawing/2014/main" id="{61350DA5-4BEA-4623-BB03-B6BA842F3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72" y="5081745"/>
            <a:ext cx="408467" cy="499915"/>
          </a:xfrm>
          <a:prstGeom prst="rect">
            <a:avLst/>
          </a:prstGeom>
        </p:spPr>
      </p:pic>
      <p:pic>
        <p:nvPicPr>
          <p:cNvPr id="118" name="Grafik 117">
            <a:extLst>
              <a:ext uri="{FF2B5EF4-FFF2-40B4-BE49-F238E27FC236}">
                <a16:creationId xmlns:a16="http://schemas.microsoft.com/office/drawing/2014/main" id="{85793B11-7221-44D4-8155-D0ECFB92A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21" y="5926804"/>
            <a:ext cx="408467" cy="499915"/>
          </a:xfrm>
          <a:prstGeom prst="rect">
            <a:avLst/>
          </a:prstGeom>
        </p:spPr>
      </p:pic>
      <p:pic>
        <p:nvPicPr>
          <p:cNvPr id="120" name="Grafik 119">
            <a:extLst>
              <a:ext uri="{FF2B5EF4-FFF2-40B4-BE49-F238E27FC236}">
                <a16:creationId xmlns:a16="http://schemas.microsoft.com/office/drawing/2014/main" id="{997ACF5C-C602-4B3F-9C56-848A8298E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75" y="5504275"/>
            <a:ext cx="408467" cy="499915"/>
          </a:xfrm>
          <a:prstGeom prst="rect">
            <a:avLst/>
          </a:prstGeom>
        </p:spPr>
      </p:pic>
      <p:sp>
        <p:nvSpPr>
          <p:cNvPr id="134" name="Flussdiagramm: Verbinder 133">
            <a:extLst>
              <a:ext uri="{FF2B5EF4-FFF2-40B4-BE49-F238E27FC236}">
                <a16:creationId xmlns:a16="http://schemas.microsoft.com/office/drawing/2014/main" id="{93B47607-04F2-47B3-BE16-0F63FCAA65B4}"/>
              </a:ext>
            </a:extLst>
          </p:cNvPr>
          <p:cNvSpPr/>
          <p:nvPr/>
        </p:nvSpPr>
        <p:spPr>
          <a:xfrm>
            <a:off x="8576268" y="3301365"/>
            <a:ext cx="313184" cy="323803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36" name="Grafik 135">
            <a:extLst>
              <a:ext uri="{FF2B5EF4-FFF2-40B4-BE49-F238E27FC236}">
                <a16:creationId xmlns:a16="http://schemas.microsoft.com/office/drawing/2014/main" id="{7AF6903F-6B98-42EF-95B3-BF52CF78E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604" y="2811541"/>
            <a:ext cx="414564" cy="499915"/>
          </a:xfrm>
          <a:prstGeom prst="rect">
            <a:avLst/>
          </a:prstGeom>
        </p:spPr>
      </p:pic>
      <p:pic>
        <p:nvPicPr>
          <p:cNvPr id="138" name="Grafik 137">
            <a:extLst>
              <a:ext uri="{FF2B5EF4-FFF2-40B4-BE49-F238E27FC236}">
                <a16:creationId xmlns:a16="http://schemas.microsoft.com/office/drawing/2014/main" id="{FB732432-28E2-4EDD-A50A-A53D5C1C8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881" y="5977374"/>
            <a:ext cx="408467" cy="493819"/>
          </a:xfrm>
          <a:prstGeom prst="rect">
            <a:avLst/>
          </a:prstGeom>
        </p:spPr>
      </p:pic>
      <p:sp>
        <p:nvSpPr>
          <p:cNvPr id="142" name="Flussdiagramm: Verbinder 141">
            <a:extLst>
              <a:ext uri="{FF2B5EF4-FFF2-40B4-BE49-F238E27FC236}">
                <a16:creationId xmlns:a16="http://schemas.microsoft.com/office/drawing/2014/main" id="{CF0E4E1D-E83D-4215-A472-4625597F772B}"/>
              </a:ext>
            </a:extLst>
          </p:cNvPr>
          <p:cNvSpPr/>
          <p:nvPr/>
        </p:nvSpPr>
        <p:spPr>
          <a:xfrm>
            <a:off x="7981706" y="2285950"/>
            <a:ext cx="362674" cy="374474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48" name="Flussdiagramm: Verbinder 147">
            <a:extLst>
              <a:ext uri="{FF2B5EF4-FFF2-40B4-BE49-F238E27FC236}">
                <a16:creationId xmlns:a16="http://schemas.microsoft.com/office/drawing/2014/main" id="{00D62069-F4D6-478E-B709-8040194F0EA1}"/>
              </a:ext>
            </a:extLst>
          </p:cNvPr>
          <p:cNvSpPr/>
          <p:nvPr/>
        </p:nvSpPr>
        <p:spPr>
          <a:xfrm>
            <a:off x="8008967" y="6073159"/>
            <a:ext cx="360040" cy="35356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53" name="Flussdiagramm: Verbinder 152">
            <a:extLst>
              <a:ext uri="{FF2B5EF4-FFF2-40B4-BE49-F238E27FC236}">
                <a16:creationId xmlns:a16="http://schemas.microsoft.com/office/drawing/2014/main" id="{6CC0FB2C-4E49-48AE-8E81-BE3D83FF80ED}"/>
              </a:ext>
            </a:extLst>
          </p:cNvPr>
          <p:cNvSpPr/>
          <p:nvPr/>
        </p:nvSpPr>
        <p:spPr>
          <a:xfrm>
            <a:off x="8576268" y="4145490"/>
            <a:ext cx="343618" cy="319569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E</a:t>
            </a:r>
          </a:p>
        </p:txBody>
      </p:sp>
      <p:pic>
        <p:nvPicPr>
          <p:cNvPr id="155" name="Grafik 154">
            <a:extLst>
              <a:ext uri="{FF2B5EF4-FFF2-40B4-BE49-F238E27FC236}">
                <a16:creationId xmlns:a16="http://schemas.microsoft.com/office/drawing/2014/main" id="{8AB30892-5476-4DE1-B27E-D2E771ABD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604" y="3675220"/>
            <a:ext cx="402371" cy="499915"/>
          </a:xfrm>
          <a:prstGeom prst="rect">
            <a:avLst/>
          </a:prstGeom>
        </p:spPr>
      </p:pic>
      <p:pic>
        <p:nvPicPr>
          <p:cNvPr id="63" name="Grafik 62">
            <a:extLst>
              <a:ext uri="{FF2B5EF4-FFF2-40B4-BE49-F238E27FC236}">
                <a16:creationId xmlns:a16="http://schemas.microsoft.com/office/drawing/2014/main" id="{F7BE0A93-4A25-4F6D-8049-CC759145E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42" y="729078"/>
            <a:ext cx="933340" cy="933340"/>
          </a:xfrm>
          <a:prstGeom prst="rect">
            <a:avLst/>
          </a:prstGeom>
        </p:spPr>
      </p:pic>
      <p:pic>
        <p:nvPicPr>
          <p:cNvPr id="64" name="Grafik 63">
            <a:extLst>
              <a:ext uri="{FF2B5EF4-FFF2-40B4-BE49-F238E27FC236}">
                <a16:creationId xmlns:a16="http://schemas.microsoft.com/office/drawing/2014/main" id="{A014BB51-8CAB-43FD-8F53-D74A6D663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5077" y="1298714"/>
            <a:ext cx="518205" cy="469433"/>
          </a:xfrm>
          <a:prstGeom prst="rect">
            <a:avLst/>
          </a:prstGeom>
        </p:spPr>
      </p:pic>
      <p:pic>
        <p:nvPicPr>
          <p:cNvPr id="65" name="Grafik 64">
            <a:extLst>
              <a:ext uri="{FF2B5EF4-FFF2-40B4-BE49-F238E27FC236}">
                <a16:creationId xmlns:a16="http://schemas.microsoft.com/office/drawing/2014/main" id="{C91E5CA1-C0A4-48B2-8210-21B8C2FEB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0755" y="1343130"/>
            <a:ext cx="518205" cy="469433"/>
          </a:xfrm>
          <a:prstGeom prst="rect">
            <a:avLst/>
          </a:prstGeom>
        </p:spPr>
      </p:pic>
      <p:pic>
        <p:nvPicPr>
          <p:cNvPr id="66" name="Grafik 65">
            <a:extLst>
              <a:ext uri="{FF2B5EF4-FFF2-40B4-BE49-F238E27FC236}">
                <a16:creationId xmlns:a16="http://schemas.microsoft.com/office/drawing/2014/main" id="{2788118B-835B-4CC7-9166-CD3DA804A6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0546" y="792966"/>
            <a:ext cx="1255964" cy="318714"/>
          </a:xfrm>
          <a:prstGeom prst="rect">
            <a:avLst/>
          </a:prstGeom>
        </p:spPr>
      </p:pic>
      <p:sp>
        <p:nvSpPr>
          <p:cNvPr id="67" name="Textfeld 66">
            <a:extLst>
              <a:ext uri="{FF2B5EF4-FFF2-40B4-BE49-F238E27FC236}">
                <a16:creationId xmlns:a16="http://schemas.microsoft.com/office/drawing/2014/main" id="{62E2DD1B-C13E-4BEF-BCA6-C914ED87E0A3}"/>
              </a:ext>
            </a:extLst>
          </p:cNvPr>
          <p:cNvSpPr txBox="1"/>
          <p:nvPr/>
        </p:nvSpPr>
        <p:spPr>
          <a:xfrm>
            <a:off x="5740335" y="778069"/>
            <a:ext cx="1110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/>
              <a:t>Xylophon</a:t>
            </a:r>
          </a:p>
        </p:txBody>
      </p:sp>
      <p:pic>
        <p:nvPicPr>
          <p:cNvPr id="68" name="Grafik 67">
            <a:extLst>
              <a:ext uri="{FF2B5EF4-FFF2-40B4-BE49-F238E27FC236}">
                <a16:creationId xmlns:a16="http://schemas.microsoft.com/office/drawing/2014/main" id="{1652E209-4E9E-4DFB-9222-15779D8492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0900" y="1411581"/>
            <a:ext cx="933339" cy="304826"/>
          </a:xfrm>
          <a:prstGeom prst="rect">
            <a:avLst/>
          </a:prstGeom>
        </p:spPr>
      </p:pic>
      <p:sp>
        <p:nvSpPr>
          <p:cNvPr id="69" name="Textfeld 68">
            <a:extLst>
              <a:ext uri="{FF2B5EF4-FFF2-40B4-BE49-F238E27FC236}">
                <a16:creationId xmlns:a16="http://schemas.microsoft.com/office/drawing/2014/main" id="{C23E0ED0-A30C-4377-84B0-10A357E6FFF7}"/>
              </a:ext>
            </a:extLst>
          </p:cNvPr>
          <p:cNvSpPr txBox="1"/>
          <p:nvPr/>
        </p:nvSpPr>
        <p:spPr>
          <a:xfrm>
            <a:off x="5490654" y="1440883"/>
            <a:ext cx="889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/>
              <a:t>Glockenspiel</a:t>
            </a:r>
          </a:p>
        </p:txBody>
      </p:sp>
      <p:pic>
        <p:nvPicPr>
          <p:cNvPr id="70" name="Grafik 69">
            <a:extLst>
              <a:ext uri="{FF2B5EF4-FFF2-40B4-BE49-F238E27FC236}">
                <a16:creationId xmlns:a16="http://schemas.microsoft.com/office/drawing/2014/main" id="{8E33C72E-25E2-4CD9-A035-0F50C854EE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692696"/>
            <a:ext cx="1974416" cy="418218"/>
          </a:xfrm>
          <a:prstGeom prst="rect">
            <a:avLst/>
          </a:prstGeom>
        </p:spPr>
      </p:pic>
      <p:sp>
        <p:nvSpPr>
          <p:cNvPr id="71" name="Textfeld 70">
            <a:extLst>
              <a:ext uri="{FF2B5EF4-FFF2-40B4-BE49-F238E27FC236}">
                <a16:creationId xmlns:a16="http://schemas.microsoft.com/office/drawing/2014/main" id="{9B3BD444-FA63-4876-BB47-909A74C44452}"/>
              </a:ext>
            </a:extLst>
          </p:cNvPr>
          <p:cNvSpPr txBox="1"/>
          <p:nvPr/>
        </p:nvSpPr>
        <p:spPr>
          <a:xfrm>
            <a:off x="2025927" y="709132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Marimbaphon</a:t>
            </a:r>
          </a:p>
        </p:txBody>
      </p:sp>
      <p:pic>
        <p:nvPicPr>
          <p:cNvPr id="73" name="Grafik 72">
            <a:extLst>
              <a:ext uri="{FF2B5EF4-FFF2-40B4-BE49-F238E27FC236}">
                <a16:creationId xmlns:a16="http://schemas.microsoft.com/office/drawing/2014/main" id="{9F975320-9CA5-4FB5-B67E-D7EDDB597C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048" y="650886"/>
            <a:ext cx="1244670" cy="328599"/>
          </a:xfrm>
          <a:prstGeom prst="rect">
            <a:avLst/>
          </a:prstGeom>
        </p:spPr>
      </p:pic>
      <p:sp>
        <p:nvSpPr>
          <p:cNvPr id="74" name="Textfeld 73">
            <a:extLst>
              <a:ext uri="{FF2B5EF4-FFF2-40B4-BE49-F238E27FC236}">
                <a16:creationId xmlns:a16="http://schemas.microsoft.com/office/drawing/2014/main" id="{C692BE99-B5D5-40B4-BE38-7D4DC3B651F7}"/>
              </a:ext>
            </a:extLst>
          </p:cNvPr>
          <p:cNvSpPr txBox="1"/>
          <p:nvPr/>
        </p:nvSpPr>
        <p:spPr>
          <a:xfrm>
            <a:off x="7479451" y="633716"/>
            <a:ext cx="1052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Vibraphon</a:t>
            </a:r>
          </a:p>
        </p:txBody>
      </p:sp>
      <p:pic>
        <p:nvPicPr>
          <p:cNvPr id="75" name="Grafik 74">
            <a:extLst>
              <a:ext uri="{FF2B5EF4-FFF2-40B4-BE49-F238E27FC236}">
                <a16:creationId xmlns:a16="http://schemas.microsoft.com/office/drawing/2014/main" id="{291DC321-3D7F-4049-9EE8-DE71BBA30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927" y="1206166"/>
            <a:ext cx="518205" cy="469433"/>
          </a:xfrm>
          <a:prstGeom prst="rect">
            <a:avLst/>
          </a:prstGeom>
        </p:spPr>
      </p:pic>
      <p:pic>
        <p:nvPicPr>
          <p:cNvPr id="76" name="Grafik 75">
            <a:extLst>
              <a:ext uri="{FF2B5EF4-FFF2-40B4-BE49-F238E27FC236}">
                <a16:creationId xmlns:a16="http://schemas.microsoft.com/office/drawing/2014/main" id="{6170858A-8855-4341-9C3D-293BA83067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177" y="1244054"/>
            <a:ext cx="440445" cy="440445"/>
          </a:xfrm>
          <a:prstGeom prst="rect">
            <a:avLst/>
          </a:prstGeom>
        </p:spPr>
      </p:pic>
      <p:pic>
        <p:nvPicPr>
          <p:cNvPr id="77" name="Grafik 76">
            <a:extLst>
              <a:ext uri="{FF2B5EF4-FFF2-40B4-BE49-F238E27FC236}">
                <a16:creationId xmlns:a16="http://schemas.microsoft.com/office/drawing/2014/main" id="{E96E675F-5F5D-4D82-85EF-5E5F2FDC00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2056" y="1363099"/>
            <a:ext cx="397105" cy="405048"/>
          </a:xfrm>
          <a:prstGeom prst="rect">
            <a:avLst/>
          </a:prstGeom>
        </p:spPr>
      </p:pic>
      <p:pic>
        <p:nvPicPr>
          <p:cNvPr id="78" name="Grafik 77">
            <a:extLst>
              <a:ext uri="{FF2B5EF4-FFF2-40B4-BE49-F238E27FC236}">
                <a16:creationId xmlns:a16="http://schemas.microsoft.com/office/drawing/2014/main" id="{11C1D442-98D6-4114-9E62-42D36A0047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0439" y="1204907"/>
            <a:ext cx="304826" cy="310923"/>
          </a:xfrm>
          <a:prstGeom prst="rect">
            <a:avLst/>
          </a:prstGeom>
        </p:spPr>
      </p:pic>
      <p:pic>
        <p:nvPicPr>
          <p:cNvPr id="81" name="Grafik 80">
            <a:extLst>
              <a:ext uri="{FF2B5EF4-FFF2-40B4-BE49-F238E27FC236}">
                <a16:creationId xmlns:a16="http://schemas.microsoft.com/office/drawing/2014/main" id="{225423F3-3D36-426D-AE3F-92C26A1899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8463" y="1403416"/>
            <a:ext cx="342994" cy="349854"/>
          </a:xfrm>
          <a:prstGeom prst="rect">
            <a:avLst/>
          </a:prstGeom>
        </p:spPr>
      </p:pic>
      <p:sp>
        <p:nvSpPr>
          <p:cNvPr id="82" name="Textfeld 81">
            <a:extLst>
              <a:ext uri="{FF2B5EF4-FFF2-40B4-BE49-F238E27FC236}">
                <a16:creationId xmlns:a16="http://schemas.microsoft.com/office/drawing/2014/main" id="{C95E8764-E8FC-48D1-A03B-619CAA010720}"/>
              </a:ext>
            </a:extLst>
          </p:cNvPr>
          <p:cNvSpPr txBox="1"/>
          <p:nvPr/>
        </p:nvSpPr>
        <p:spPr>
          <a:xfrm>
            <a:off x="6850778" y="129122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45AD217E-4644-4243-A346-70E7D0891F42}"/>
              </a:ext>
            </a:extLst>
          </p:cNvPr>
          <p:cNvSpPr txBox="1"/>
          <p:nvPr/>
        </p:nvSpPr>
        <p:spPr>
          <a:xfrm>
            <a:off x="7339047" y="1393570"/>
            <a:ext cx="28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F63EB27D-1495-4823-84CF-BA258B977E62}"/>
              </a:ext>
            </a:extLst>
          </p:cNvPr>
          <p:cNvSpPr txBox="1"/>
          <p:nvPr/>
        </p:nvSpPr>
        <p:spPr>
          <a:xfrm>
            <a:off x="7795232" y="141635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8ED48CCA-F66B-4A23-A204-EAAAA4AA5511}"/>
              </a:ext>
            </a:extLst>
          </p:cNvPr>
          <p:cNvSpPr txBox="1"/>
          <p:nvPr/>
        </p:nvSpPr>
        <p:spPr>
          <a:xfrm>
            <a:off x="8147481" y="119393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D4F6AB4D-2D1F-4DB0-84AF-950A750D8E0D}"/>
              </a:ext>
            </a:extLst>
          </p:cNvPr>
          <p:cNvSpPr txBox="1"/>
          <p:nvPr/>
        </p:nvSpPr>
        <p:spPr>
          <a:xfrm>
            <a:off x="251520" y="188640"/>
            <a:ext cx="853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Regionalmusiktag 2020 Fulenbach – Verein:_____________________________________</a:t>
            </a:r>
          </a:p>
        </p:txBody>
      </p:sp>
      <p:pic>
        <p:nvPicPr>
          <p:cNvPr id="88" name="Grafik 87">
            <a:extLst>
              <a:ext uri="{FF2B5EF4-FFF2-40B4-BE49-F238E27FC236}">
                <a16:creationId xmlns:a16="http://schemas.microsoft.com/office/drawing/2014/main" id="{277A906B-E0CF-4632-8F44-D28941DD7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33" y="2929085"/>
            <a:ext cx="408467" cy="499915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BD19A5DA-1F2A-429C-AD4A-DB6D24E1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72" y="3351614"/>
            <a:ext cx="408467" cy="499915"/>
          </a:xfrm>
          <a:prstGeom prst="rect">
            <a:avLst/>
          </a:prstGeom>
        </p:spPr>
      </p:pic>
      <p:pic>
        <p:nvPicPr>
          <p:cNvPr id="92" name="Grafik 91">
            <a:extLst>
              <a:ext uri="{FF2B5EF4-FFF2-40B4-BE49-F238E27FC236}">
                <a16:creationId xmlns:a16="http://schemas.microsoft.com/office/drawing/2014/main" id="{7622FC9A-207A-4B59-BD28-892A68357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21" y="4196673"/>
            <a:ext cx="408467" cy="499915"/>
          </a:xfrm>
          <a:prstGeom prst="rect">
            <a:avLst/>
          </a:prstGeom>
        </p:spPr>
      </p:pic>
      <p:pic>
        <p:nvPicPr>
          <p:cNvPr id="95" name="Grafik 94">
            <a:extLst>
              <a:ext uri="{FF2B5EF4-FFF2-40B4-BE49-F238E27FC236}">
                <a16:creationId xmlns:a16="http://schemas.microsoft.com/office/drawing/2014/main" id="{78940A07-2AE6-492E-83F2-5BDDAF8AB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75" y="3774144"/>
            <a:ext cx="408467" cy="499915"/>
          </a:xfrm>
          <a:prstGeom prst="rect">
            <a:avLst/>
          </a:prstGeom>
        </p:spPr>
      </p:pic>
      <p:pic>
        <p:nvPicPr>
          <p:cNvPr id="97" name="Grafik 96">
            <a:extLst>
              <a:ext uri="{FF2B5EF4-FFF2-40B4-BE49-F238E27FC236}">
                <a16:creationId xmlns:a16="http://schemas.microsoft.com/office/drawing/2014/main" id="{02E3FB9B-D1B4-4826-8D06-25CDC891F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48" y="4671947"/>
            <a:ext cx="408467" cy="499915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id="{8FEDE041-4485-4938-88E3-E4A1EFF06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87" y="5094476"/>
            <a:ext cx="408467" cy="499915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id="{6955A982-5724-4A5B-B808-B0A6C2DAA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36" y="5939535"/>
            <a:ext cx="408467" cy="499915"/>
          </a:xfrm>
          <a:prstGeom prst="rect">
            <a:avLst/>
          </a:prstGeom>
        </p:spPr>
      </p:pic>
      <p:pic>
        <p:nvPicPr>
          <p:cNvPr id="100" name="Grafik 99">
            <a:extLst>
              <a:ext uri="{FF2B5EF4-FFF2-40B4-BE49-F238E27FC236}">
                <a16:creationId xmlns:a16="http://schemas.microsoft.com/office/drawing/2014/main" id="{E5B28CE3-D203-4448-92C9-869A00205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90" y="5517006"/>
            <a:ext cx="408467" cy="499915"/>
          </a:xfrm>
          <a:prstGeom prst="rect">
            <a:avLst/>
          </a:prstGeom>
        </p:spPr>
      </p:pic>
      <p:pic>
        <p:nvPicPr>
          <p:cNvPr id="101" name="Grafik 100">
            <a:extLst>
              <a:ext uri="{FF2B5EF4-FFF2-40B4-BE49-F238E27FC236}">
                <a16:creationId xmlns:a16="http://schemas.microsoft.com/office/drawing/2014/main" id="{07AC4FE6-F71F-418D-A63F-A55BDD8A3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48" y="2941816"/>
            <a:ext cx="408467" cy="499915"/>
          </a:xfrm>
          <a:prstGeom prst="rect">
            <a:avLst/>
          </a:prstGeom>
        </p:spPr>
      </p:pic>
      <p:pic>
        <p:nvPicPr>
          <p:cNvPr id="102" name="Grafik 101">
            <a:extLst>
              <a:ext uri="{FF2B5EF4-FFF2-40B4-BE49-F238E27FC236}">
                <a16:creationId xmlns:a16="http://schemas.microsoft.com/office/drawing/2014/main" id="{F1FC9B07-18A4-4A72-AA18-8AC9ABD89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87" y="3364345"/>
            <a:ext cx="408467" cy="499915"/>
          </a:xfrm>
          <a:prstGeom prst="rect">
            <a:avLst/>
          </a:prstGeom>
        </p:spPr>
      </p:pic>
      <p:pic>
        <p:nvPicPr>
          <p:cNvPr id="103" name="Grafik 102">
            <a:extLst>
              <a:ext uri="{FF2B5EF4-FFF2-40B4-BE49-F238E27FC236}">
                <a16:creationId xmlns:a16="http://schemas.microsoft.com/office/drawing/2014/main" id="{90E0C368-223D-4FD0-B879-C3BBAA78E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36" y="4209404"/>
            <a:ext cx="408467" cy="499915"/>
          </a:xfrm>
          <a:prstGeom prst="rect">
            <a:avLst/>
          </a:prstGeom>
        </p:spPr>
      </p:pic>
      <p:pic>
        <p:nvPicPr>
          <p:cNvPr id="104" name="Grafik 103">
            <a:extLst>
              <a:ext uri="{FF2B5EF4-FFF2-40B4-BE49-F238E27FC236}">
                <a16:creationId xmlns:a16="http://schemas.microsoft.com/office/drawing/2014/main" id="{880FBB52-026A-4C6A-8866-473588B4A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90" y="3786875"/>
            <a:ext cx="408467" cy="499915"/>
          </a:xfrm>
          <a:prstGeom prst="rect">
            <a:avLst/>
          </a:prstGeom>
        </p:spPr>
      </p:pic>
      <p:sp>
        <p:nvSpPr>
          <p:cNvPr id="105" name="Flussdiagramm: Verbinder 104">
            <a:extLst>
              <a:ext uri="{FF2B5EF4-FFF2-40B4-BE49-F238E27FC236}">
                <a16:creationId xmlns:a16="http://schemas.microsoft.com/office/drawing/2014/main" id="{EC5C09EA-355F-4094-81B4-167FB5D7DA10}"/>
              </a:ext>
            </a:extLst>
          </p:cNvPr>
          <p:cNvSpPr/>
          <p:nvPr/>
        </p:nvSpPr>
        <p:spPr>
          <a:xfrm>
            <a:off x="8008967" y="5620461"/>
            <a:ext cx="360040" cy="35356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06" name="Flussdiagramm: Verbinder 105">
            <a:extLst>
              <a:ext uri="{FF2B5EF4-FFF2-40B4-BE49-F238E27FC236}">
                <a16:creationId xmlns:a16="http://schemas.microsoft.com/office/drawing/2014/main" id="{E5472770-CCFB-4C54-81CD-8B32A5D71BBD}"/>
              </a:ext>
            </a:extLst>
          </p:cNvPr>
          <p:cNvSpPr/>
          <p:nvPr/>
        </p:nvSpPr>
        <p:spPr>
          <a:xfrm>
            <a:off x="8008967" y="5154046"/>
            <a:ext cx="360040" cy="35356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07" name="Flussdiagramm: Verbinder 106">
            <a:extLst>
              <a:ext uri="{FF2B5EF4-FFF2-40B4-BE49-F238E27FC236}">
                <a16:creationId xmlns:a16="http://schemas.microsoft.com/office/drawing/2014/main" id="{DD891681-6B25-411C-A7F8-CF2D2068CEB3}"/>
              </a:ext>
            </a:extLst>
          </p:cNvPr>
          <p:cNvSpPr/>
          <p:nvPr/>
        </p:nvSpPr>
        <p:spPr>
          <a:xfrm>
            <a:off x="8008967" y="4677246"/>
            <a:ext cx="360040" cy="35356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08" name="Flussdiagramm: Verbinder 107">
            <a:extLst>
              <a:ext uri="{FF2B5EF4-FFF2-40B4-BE49-F238E27FC236}">
                <a16:creationId xmlns:a16="http://schemas.microsoft.com/office/drawing/2014/main" id="{2CE82038-9E19-4B36-B235-937C63BF420B}"/>
              </a:ext>
            </a:extLst>
          </p:cNvPr>
          <p:cNvSpPr/>
          <p:nvPr/>
        </p:nvSpPr>
        <p:spPr>
          <a:xfrm>
            <a:off x="8008967" y="4209270"/>
            <a:ext cx="360040" cy="35356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H</a:t>
            </a:r>
          </a:p>
        </p:txBody>
      </p:sp>
      <p:pic>
        <p:nvPicPr>
          <p:cNvPr id="113" name="Grafik 112">
            <a:extLst>
              <a:ext uri="{FF2B5EF4-FFF2-40B4-BE49-F238E27FC236}">
                <a16:creationId xmlns:a16="http://schemas.microsoft.com/office/drawing/2014/main" id="{C1AF618D-0347-4AE4-A6E0-B259805AD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881" y="5530129"/>
            <a:ext cx="408467" cy="493819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51DE8B34-8A58-4AB9-94BF-01966DC6F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881" y="5106222"/>
            <a:ext cx="408467" cy="493819"/>
          </a:xfrm>
          <a:prstGeom prst="rect">
            <a:avLst/>
          </a:prstGeom>
        </p:spPr>
      </p:pic>
      <p:pic>
        <p:nvPicPr>
          <p:cNvPr id="116" name="Grafik 115">
            <a:extLst>
              <a:ext uri="{FF2B5EF4-FFF2-40B4-BE49-F238E27FC236}">
                <a16:creationId xmlns:a16="http://schemas.microsoft.com/office/drawing/2014/main" id="{32220F3D-2402-4CBD-A5BA-73AB642BF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881" y="4590270"/>
            <a:ext cx="408467" cy="493819"/>
          </a:xfrm>
          <a:prstGeom prst="rect">
            <a:avLst/>
          </a:prstGeom>
        </p:spPr>
      </p:pic>
      <p:sp>
        <p:nvSpPr>
          <p:cNvPr id="122" name="Flussdiagramm: Verbinder 121">
            <a:extLst>
              <a:ext uri="{FF2B5EF4-FFF2-40B4-BE49-F238E27FC236}">
                <a16:creationId xmlns:a16="http://schemas.microsoft.com/office/drawing/2014/main" id="{1E8B84C0-BFDD-4E1C-B14B-43F3AF847532}"/>
              </a:ext>
            </a:extLst>
          </p:cNvPr>
          <p:cNvSpPr/>
          <p:nvPr/>
        </p:nvSpPr>
        <p:spPr>
          <a:xfrm>
            <a:off x="7989532" y="2774449"/>
            <a:ext cx="362674" cy="374474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23" name="Flussdiagramm: Verbinder 122">
            <a:extLst>
              <a:ext uri="{FF2B5EF4-FFF2-40B4-BE49-F238E27FC236}">
                <a16:creationId xmlns:a16="http://schemas.microsoft.com/office/drawing/2014/main" id="{7DE6EBE7-5AF5-41CF-88F2-E50E2365DF8F}"/>
              </a:ext>
            </a:extLst>
          </p:cNvPr>
          <p:cNvSpPr/>
          <p:nvPr/>
        </p:nvSpPr>
        <p:spPr>
          <a:xfrm>
            <a:off x="7989532" y="3248061"/>
            <a:ext cx="362674" cy="374474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25" name="Flussdiagramm: Verbinder 124">
            <a:extLst>
              <a:ext uri="{FF2B5EF4-FFF2-40B4-BE49-F238E27FC236}">
                <a16:creationId xmlns:a16="http://schemas.microsoft.com/office/drawing/2014/main" id="{8D318435-DECE-43D6-92B2-107A6665FEAB}"/>
              </a:ext>
            </a:extLst>
          </p:cNvPr>
          <p:cNvSpPr/>
          <p:nvPr/>
        </p:nvSpPr>
        <p:spPr>
          <a:xfrm>
            <a:off x="7989532" y="3703453"/>
            <a:ext cx="362674" cy="374474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3174170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Bildschirmpräsentation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Erwin Ritzmann</dc:creator>
  <cp:lastModifiedBy>Christoph Egger</cp:lastModifiedBy>
  <cp:revision>57</cp:revision>
  <dcterms:created xsi:type="dcterms:W3CDTF">2018-04-05T05:51:25Z</dcterms:created>
  <dcterms:modified xsi:type="dcterms:W3CDTF">2020-02-11T13:01:03Z</dcterms:modified>
</cp:coreProperties>
</file>